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유형: 객관식</a:t>
            </a:r>
          </a:p>
          <a:p>
            <a:r>
              <a:t>단원: 지수함수와 로그함수</a:t>
            </a:r>
          </a:p>
          <a:p>
            <a:r>
              <a:t>난이도: 하</a:t>
            </a:r>
          </a:p>
          <a:p>
            <a:r>
              <a:t>키워드: 로그의 성질</a:t>
            </a:r>
          </a:p>
          <a:p>
            <a:r>
              <a:t>설명: 로그의 값 계산</a:t>
            </a:r>
          </a:p>
          <a:p>
            <a:r>
              <a:t>보기:</a:t>
            </a:r>
          </a:p>
          <a:p>
            <a:r>
              <a:t>① 1</a:t>
            </a:r>
          </a:p>
          <a:p>
            <a:r>
              <a:t>② 2</a:t>
            </a:r>
          </a:p>
          <a:p>
            <a:r>
              <a:t>③ 3</a:t>
            </a:r>
          </a:p>
          <a:p>
            <a:r>
              <a:t>④ 4</a:t>
            </a:r>
          </a:p>
          <a:p>
            <a:r>
              <a:t>⑤ 6</a:t>
            </a:r>
          </a:p>
          <a:p>
            <a:r>
              <a:t>정답번호: 2</a:t>
            </a:r>
          </a:p>
          <a:p>
            <a:r>
              <a:t>해설: log₂12 - log₂3 = log₂(12/3) = log₂4 =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유형: 객관식</a:t>
            </a:r>
          </a:p>
          <a:p>
            <a:r>
              <a:t>단원: 수열</a:t>
            </a:r>
          </a:p>
          <a:p>
            <a:r>
              <a:t>난이도: 중</a:t>
            </a:r>
          </a:p>
          <a:p>
            <a:r>
              <a:t>키워드: 수열, 등차수열, 공차</a:t>
            </a:r>
          </a:p>
          <a:p>
            <a:r>
              <a:t>설명: 등차수열의 일반항</a:t>
            </a:r>
          </a:p>
          <a:p>
            <a:r>
              <a:t>보기:</a:t>
            </a:r>
          </a:p>
          <a:p>
            <a:r>
              <a:t>① 25</a:t>
            </a:r>
          </a:p>
          <a:p>
            <a:r>
              <a:t>② 28</a:t>
            </a:r>
          </a:p>
          <a:p>
            <a:r>
              <a:t>③ 31</a:t>
            </a:r>
          </a:p>
          <a:p>
            <a:r>
              <a:t>④ 34</a:t>
            </a:r>
          </a:p>
          <a:p>
            <a:r>
              <a:t>⑤ 37</a:t>
            </a:r>
          </a:p>
          <a:p>
            <a:r>
              <a:t>정답번호: 2</a:t>
            </a:r>
          </a:p>
          <a:p>
            <a:r>
              <a:t>해설: 공차를 d 라 하면 4d = 19 - 7 = 12, d = 3. 첫째항은 7 - 2·3 = 1 이므로 제10항은 1 + 9·3 = 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/>
              <a:t>객관식 · 지수함수와 로그함수 (노트에 보기·정답번호)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00000"/>
            <a:ext cx="11277600" cy="34772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/>
              <a:t>객관식 · 수열 (노트에 보기·정답번호)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00000"/>
            <a:ext cx="11277600" cy="34772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SSAMM</dc:creator>
  <cp:keywords/>
  <dc:description>generated using python-pptx</dc:description>
  <cp:lastModifiedBy>SSAMM</cp:lastModifiedBy>
  <cp:revision>1</cp:revision>
  <dcterms:created xsi:type="dcterms:W3CDTF">2026-09-30T09:00:00Z</dcterms:created>
  <dcterms:modified xsi:type="dcterms:W3CDTF">2026-09-30T09:00:00Z</dcterms:modified>
  <cp:category/>
</cp:coreProperties>
</file>