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단원: 지수함수와 로그함수</a:t>
            </a:r>
          </a:p>
          <a:p>
            <a:r>
              <a:t>난이도: 하</a:t>
            </a:r>
          </a:p>
          <a:p>
            <a:r>
              <a:t>키워드: 로그방정식, 로그의 정의</a:t>
            </a:r>
          </a:p>
          <a:p>
            <a:r>
              <a:t>설명: 로그의 정의로 푸는 기본 문제</a:t>
            </a:r>
          </a:p>
          <a:p>
            <a:r>
              <a:t>유형: 객관식</a:t>
            </a:r>
          </a:p>
          <a:p>
            <a:r>
              <a:t>보기:</a:t>
            </a:r>
          </a:p>
          <a:p>
            <a:r>
              <a:t>① x = 7</a:t>
            </a:r>
          </a:p>
          <a:p>
            <a:r>
              <a:t>② x = 8</a:t>
            </a:r>
          </a:p>
          <a:p>
            <a:r>
              <a:t>③ x = 9</a:t>
            </a:r>
          </a:p>
          <a:p>
            <a:r>
              <a:t>④ x = 10</a:t>
            </a:r>
          </a:p>
          <a:p>
            <a:r>
              <a:t>⑤ x = 11</a:t>
            </a:r>
          </a:p>
          <a:p>
            <a:r>
              <a:t>정답번호: 3</a:t>
            </a:r>
          </a:p>
          <a:p>
            <a:r>
              <a:t>해설: x - 1 = 2³ = 8 이므로 x =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단원: 수열</a:t>
            </a:r>
          </a:p>
          <a:p>
            <a:r>
              <a:t>난이도: 중</a:t>
            </a:r>
          </a:p>
          <a:p>
            <a:r>
              <a:t>키워드: 등차수열, 등차수열의 합</a:t>
            </a:r>
          </a:p>
          <a:p>
            <a:r>
              <a:t>유형: 객관식</a:t>
            </a:r>
          </a:p>
          <a:p>
            <a:r>
              <a:t>보기:</a:t>
            </a:r>
          </a:p>
          <a:p>
            <a:r>
              <a:t>1) 145</a:t>
            </a:r>
          </a:p>
          <a:p>
            <a:r>
              <a:t>2) 150</a:t>
            </a:r>
          </a:p>
          <a:p>
            <a:r>
              <a:t>3) 155</a:t>
            </a:r>
          </a:p>
          <a:p>
            <a:r>
              <a:t>4) 160</a:t>
            </a:r>
          </a:p>
          <a:p>
            <a:r>
              <a:t>정답번호: 3</a:t>
            </a:r>
          </a:p>
          <a:p>
            <a:r>
              <a:t>해설: 첫째항 2, 제10항 2 + 9 × 3 = 29 이므로 합은 10 × (2 + 29) / 2 = 155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단원: 삼각함수</a:t>
            </a:r>
          </a:p>
          <a:p>
            <a:r>
              <a:t>난이도: 상</a:t>
            </a:r>
          </a:p>
          <a:p>
            <a:r>
              <a:t>키워드: 삼각함수, 사분면의 부호</a:t>
            </a:r>
          </a:p>
          <a:p>
            <a:r>
              <a:t>유형: 객관식</a:t>
            </a:r>
          </a:p>
          <a:p>
            <a:r>
              <a:t>보기:</a:t>
            </a:r>
          </a:p>
          <a:p>
            <a:r>
              <a:t>A. sin θ &lt; 0</a:t>
            </a:r>
          </a:p>
          <a:p>
            <a:r>
              <a:t>B. cos θ &lt; 0</a:t>
            </a:r>
          </a:p>
          <a:p>
            <a:r>
              <a:t>C. tan θ &gt; 0</a:t>
            </a:r>
          </a:p>
          <a:p>
            <a:r>
              <a:t>D. sin θ × cos θ &gt; 0</a:t>
            </a:r>
          </a:p>
          <a:p>
            <a:r>
              <a:t>정답번호: 2</a:t>
            </a:r>
          </a:p>
          <a:p>
            <a:r>
              <a:t>해설: 제2사분면에서 sin θ &gt; 0, cos θ &lt; 0, tan θ &lt; 0 이므로 항상 옳은 것은 cos θ &lt; 0 이다.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097280"/>
            <a:ext cx="10515600" cy="48071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097280"/>
            <a:ext cx="10515600" cy="48071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097280"/>
            <a:ext cx="10515600" cy="48071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SSAMM</dc:creator>
  <cp:keywords/>
  <dc:description>generated using python-pptx</dc:description>
  <cp:lastModifiedBy>SSAMM</cp:lastModifiedBy>
  <cp:revision>1</cp:revision>
  <dcterms:created xsi:type="dcterms:W3CDTF">2026-10-01T09:00:00Z</dcterms:created>
  <dcterms:modified xsi:type="dcterms:W3CDTF">2026-10-01T09:00:00Z</dcterms:modified>
  <cp:category/>
</cp:coreProperties>
</file>